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0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3" r:id="rId6"/>
    <p:sldId id="260" r:id="rId7"/>
    <p:sldId id="264" r:id="rId8"/>
    <p:sldId id="265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7"/>
  </p:normalViewPr>
  <p:slideViewPr>
    <p:cSldViewPr snapToGrid="0" snapToObjects="1">
      <p:cViewPr varScale="1">
        <p:scale>
          <a:sx n="92" d="100"/>
          <a:sy n="92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B7A14D-C33E-AF48-8AA9-0B4E2D968A89}" type="datetimeFigureOut">
              <a:rPr lang="en-US" smtClean="0"/>
              <a:t>2/10/16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A7ADA-1285-A04E-9294-E7ED4F8F9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28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waitbutwhy.com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3A7ADA-1285-A04E-9294-E7ED4F8F917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388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8832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075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4258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636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2190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155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789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8981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73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544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65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576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29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716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019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3313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948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4881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  <p:sldLayoutId id="214748378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kurzweilai.net/futurism-the-dawn-of-the-singularity-a-visual-timeline-of-ray-kurzweils-predictions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rL6RRIOZyC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AI Anxiety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George </a:t>
            </a:r>
            <a:r>
              <a:rPr lang="en-US" dirty="0" err="1" smtClean="0"/>
              <a:t>Archbold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22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Past Speculation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Nick </a:t>
            </a:r>
            <a:r>
              <a:rPr lang="en-US" dirty="0" err="1" smtClean="0"/>
              <a:t>Bostrom</a:t>
            </a:r>
            <a:r>
              <a:rPr lang="en-US" dirty="0" smtClean="0"/>
              <a:t>: Swedish Philosopher</a:t>
            </a:r>
          </a:p>
          <a:p>
            <a:pPr lvl="1"/>
            <a:r>
              <a:rPr lang="en-US" dirty="0" smtClean="0"/>
              <a:t>Runaway AI, doomsday technology, killer robots (basically plot of any </a:t>
            </a:r>
            <a:r>
              <a:rPr lang="en-US" dirty="0" err="1" smtClean="0"/>
              <a:t>SciFi</a:t>
            </a:r>
            <a:r>
              <a:rPr lang="en-US" dirty="0" smtClean="0"/>
              <a:t> movie)</a:t>
            </a:r>
          </a:p>
          <a:p>
            <a:r>
              <a:rPr lang="en-US" dirty="0" smtClean="0"/>
              <a:t>“</a:t>
            </a:r>
            <a:r>
              <a:rPr lang="en-US" dirty="0"/>
              <a:t>A robot may not injure a human being or, through inaction, allow a human being to come to harm</a:t>
            </a:r>
            <a:r>
              <a:rPr lang="en-US" dirty="0" smtClean="0"/>
              <a:t>.”</a:t>
            </a:r>
          </a:p>
          <a:p>
            <a:pPr lvl="1"/>
            <a:r>
              <a:rPr lang="en-US" dirty="0" smtClean="0"/>
              <a:t>Rules for a robot by Isaac Asimov in 1940</a:t>
            </a:r>
          </a:p>
          <a:p>
            <a:r>
              <a:rPr lang="en-US" dirty="0" smtClean="0"/>
              <a:t>“</a:t>
            </a:r>
            <a:r>
              <a:rPr lang="en-US" dirty="0"/>
              <a:t>An </a:t>
            </a:r>
            <a:r>
              <a:rPr lang="en-US" dirty="0" err="1"/>
              <a:t>ultraintelligent</a:t>
            </a:r>
            <a:r>
              <a:rPr lang="en-US" dirty="0"/>
              <a:t> machine could design even better machines; there would then unquestionably be an ‘intelligence </a:t>
            </a:r>
            <a:r>
              <a:rPr lang="en-US" dirty="0" smtClean="0"/>
              <a:t>explosion</a:t>
            </a:r>
            <a:r>
              <a:rPr lang="en-US" dirty="0"/>
              <a:t>,’ and the intelligence of man would be left far behind.”</a:t>
            </a:r>
          </a:p>
          <a:p>
            <a:pPr lvl="1"/>
            <a:r>
              <a:rPr lang="en-US" cap="all" dirty="0"/>
              <a:t>I.J. </a:t>
            </a:r>
            <a:r>
              <a:rPr lang="en-US" cap="all" dirty="0" smtClean="0"/>
              <a:t>G</a:t>
            </a:r>
            <a:r>
              <a:rPr lang="en-US" b="1" cap="all" dirty="0" smtClean="0"/>
              <a:t>,</a:t>
            </a:r>
            <a:r>
              <a:rPr lang="en-US" b="1" cap="all" dirty="0"/>
              <a:t> </a:t>
            </a:r>
            <a:r>
              <a:rPr lang="en-US" dirty="0"/>
              <a:t>a British mathematician and code-breaker, in 1965 █ 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570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to date: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Computers today </a:t>
            </a:r>
            <a:r>
              <a:rPr lang="en-US" sz="2400" dirty="0" smtClean="0"/>
              <a:t>can Artificial Narrow Intelligence:</a:t>
            </a:r>
            <a:endParaRPr lang="en-US" sz="2400" dirty="0" smtClean="0"/>
          </a:p>
          <a:p>
            <a:pPr lvl="1"/>
            <a:r>
              <a:rPr lang="en-US" sz="2400" dirty="0" smtClean="0"/>
              <a:t>Drive cars</a:t>
            </a:r>
          </a:p>
          <a:p>
            <a:pPr lvl="1"/>
            <a:r>
              <a:rPr lang="en-US" sz="2400" dirty="0" smtClean="0"/>
              <a:t>Fly planes</a:t>
            </a:r>
          </a:p>
          <a:p>
            <a:pPr lvl="1"/>
            <a:r>
              <a:rPr lang="en-US" sz="2400" dirty="0" smtClean="0"/>
              <a:t>Know what ads to show you</a:t>
            </a:r>
          </a:p>
          <a:p>
            <a:pPr lvl="1"/>
            <a:r>
              <a:rPr lang="en-US" sz="2400" dirty="0" smtClean="0"/>
              <a:t>Recognize your face</a:t>
            </a:r>
          </a:p>
          <a:p>
            <a:r>
              <a:rPr lang="en-US" sz="2600" dirty="0" smtClean="0"/>
              <a:t>Not yet at the point where there is any real threat, however society is quickly approaching that point in </a:t>
            </a:r>
            <a:r>
              <a:rPr lang="en-US" sz="2600" dirty="0" smtClean="0"/>
              <a:t>time (AGI, ASI)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93149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Thought 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Robot programmed to never harm humans and ensure no harm is done to them</a:t>
            </a:r>
          </a:p>
          <a:p>
            <a:pPr lvl="1"/>
            <a:r>
              <a:rPr lang="en-US" dirty="0" smtClean="0"/>
              <a:t>Robot decides the best way to absolutely protect humans from harm is to prevent human existence</a:t>
            </a:r>
          </a:p>
          <a:p>
            <a:r>
              <a:rPr lang="en-US" dirty="0" smtClean="0"/>
              <a:t>Robot programmed to make humans smile</a:t>
            </a:r>
          </a:p>
          <a:p>
            <a:pPr lvl="1"/>
            <a:r>
              <a:rPr lang="en-US" dirty="0" smtClean="0"/>
              <a:t>Robot decides to forcefully implant electrode to ensure facial muscles are always in a smile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72278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Biggest Immediate threat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Autonomous </a:t>
            </a:r>
            <a:r>
              <a:rPr lang="en-US" smtClean="0"/>
              <a:t>weaponized machine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37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Superstupidity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early days of computers, many of the worlds leading computer scientists failed to predict that computers would get smaller rather than larger</a:t>
            </a:r>
          </a:p>
          <a:p>
            <a:r>
              <a:rPr lang="en-US" dirty="0" smtClean="0"/>
              <a:t>Past computer intelligence failures:</a:t>
            </a:r>
          </a:p>
          <a:p>
            <a:pPr lvl="1"/>
            <a:r>
              <a:rPr lang="en-US" dirty="0" smtClean="0"/>
              <a:t>Nuclear Reactors</a:t>
            </a:r>
          </a:p>
          <a:p>
            <a:pPr lvl="1"/>
            <a:r>
              <a:rPr lang="en-US" dirty="0" smtClean="0"/>
              <a:t>Deep sea oils wells</a:t>
            </a:r>
          </a:p>
          <a:p>
            <a:pPr lvl="1"/>
            <a:r>
              <a:rPr lang="en-US" dirty="0" smtClean="0"/>
              <a:t>Rocket explosions</a:t>
            </a:r>
          </a:p>
          <a:p>
            <a:r>
              <a:rPr lang="en-US" dirty="0" smtClean="0"/>
              <a:t>Dow Jones Flash Crash, 2010</a:t>
            </a:r>
          </a:p>
          <a:p>
            <a:pPr lvl="1"/>
            <a:r>
              <a:rPr lang="en-US" dirty="0" smtClean="0"/>
              <a:t>DJ dropped 1000 points due to irresponsibility of automated, ultra speed robot trading programs.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858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Singularity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“When Humans Transcend Biology”</a:t>
            </a:r>
          </a:p>
          <a:p>
            <a:r>
              <a:rPr lang="en-US" dirty="0" smtClean="0"/>
              <a:t>Predicted to occur around 2050</a:t>
            </a:r>
          </a:p>
          <a:p>
            <a:r>
              <a:rPr lang="en-US" dirty="0" smtClean="0"/>
              <a:t>Explosive recursive self education</a:t>
            </a:r>
          </a:p>
          <a:p>
            <a:r>
              <a:rPr lang="en-US" dirty="0" smtClean="0"/>
              <a:t>World altering </a:t>
            </a:r>
          </a:p>
          <a:p>
            <a:endParaRPr lang="en-US" dirty="0"/>
          </a:p>
          <a:p>
            <a:r>
              <a:rPr lang="en-US" dirty="0" smtClean="0"/>
              <a:t>Ray Kurzweil </a:t>
            </a:r>
            <a:r>
              <a:rPr lang="en-US" dirty="0" smtClean="0"/>
              <a:t>compares his IPhone to the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computer in </a:t>
            </a:r>
            <a:r>
              <a:rPr lang="en-US" dirty="0" smtClean="0"/>
              <a:t>his </a:t>
            </a:r>
            <a:r>
              <a:rPr lang="en-US" dirty="0"/>
              <a:t>MIT lab 40 years </a:t>
            </a:r>
            <a:r>
              <a:rPr lang="en-US" dirty="0" smtClean="0"/>
              <a:t>ago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758" y="266698"/>
            <a:ext cx="3234013" cy="23887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1345" y="3397037"/>
            <a:ext cx="3168993" cy="24703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1346" y="266698"/>
            <a:ext cx="3168993" cy="23887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6757" y="3397037"/>
            <a:ext cx="3234013" cy="247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27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singularity timeline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err="1">
                <a:hlinkClick r:id="rId2"/>
              </a:rPr>
              <a:t>www.kurzweilai.net</a:t>
            </a:r>
            <a:r>
              <a:rPr lang="en-US" dirty="0">
                <a:hlinkClick r:id="rId2"/>
              </a:rPr>
              <a:t>/futurism-the-dawn-of-the-singularity-a-visual-timeline-of-ray-kurzweils-predictions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61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I,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www.youtube.com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watch?v</a:t>
            </a:r>
            <a:r>
              <a:rPr lang="en-US" dirty="0">
                <a:hlinkClick r:id="rId2"/>
              </a:rPr>
              <a:t>=rL6RRIOZyCM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54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1962</TotalTime>
  <Words>315</Words>
  <Application>Microsoft Macintosh PowerPoint</Application>
  <PresentationFormat>Widescreen</PresentationFormat>
  <Paragraphs>45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Celestial</vt:lpstr>
      <vt:lpstr>The AI Anxiety</vt:lpstr>
      <vt:lpstr>Past Speculation</vt:lpstr>
      <vt:lpstr>AI to date: </vt:lpstr>
      <vt:lpstr>Thought Experiments</vt:lpstr>
      <vt:lpstr>Biggest Immediate threat</vt:lpstr>
      <vt:lpstr>Superstupidity</vt:lpstr>
      <vt:lpstr>The Singularity</vt:lpstr>
      <vt:lpstr>The singularity timeline </vt:lpstr>
      <vt:lpstr>I, Robot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AI Anxiety</dc:title>
  <dc:creator>George Archbold</dc:creator>
  <cp:lastModifiedBy>George Archbold</cp:lastModifiedBy>
  <cp:revision>20</cp:revision>
  <dcterms:created xsi:type="dcterms:W3CDTF">2016-02-09T09:08:11Z</dcterms:created>
  <dcterms:modified xsi:type="dcterms:W3CDTF">2016-02-10T22:02:17Z</dcterms:modified>
</cp:coreProperties>
</file>

<file path=docProps/thumbnail.jpeg>
</file>